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028" r:id="rId2"/>
    <p:sldId id="202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5" autoAdjust="0"/>
    <p:restoredTop sz="94712" autoAdjust="0"/>
  </p:normalViewPr>
  <p:slideViewPr>
    <p:cSldViewPr snapToGrid="0">
      <p:cViewPr varScale="1">
        <p:scale>
          <a:sx n="102" d="100"/>
          <a:sy n="102" d="100"/>
        </p:scale>
        <p:origin x="1116" y="9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457B3-DBBD-43B1-B64A-4B7B6B0064B7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6C02F-A3C5-4170-B0A4-D5414A7B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47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DA29E-10D8-4001-BAEE-0FCDF20F6F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236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DA29E-10D8-4001-BAEE-0FCDF20F6F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1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59B6-62A4-FD42-953C-4AA3EE3A3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98FE6-6A01-D143-9C87-C0C72056E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34187-869D-DA4A-80DF-AD31FB86B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8AD-329C-FE41-8086-79D74AB85AC3}" type="datetimeFigureOut">
              <a:rPr lang="en-US" smtClean="0"/>
              <a:t>8/29/2022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583C5-F351-F64D-BC73-6244A6EB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F8AE2-0966-6A46-A516-73B53923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E8E3-F2B3-1B47-95E5-F5329BEC250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9376493E-F7D8-6F43-BE21-384B66E80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0" y="-14289"/>
            <a:ext cx="12255500" cy="689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62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0E9CCC-05BF-AD4D-8C44-FE81948BA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8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AF7FB-5880-254B-AA9B-FCA51AFB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7BE8E-0A1B-8B48-98C6-67A4FE455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00F3A-A6CD-0843-854D-3A43140B5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6656A-E93D-404A-B057-B96E5422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8AD-329C-FE41-8086-79D74AB85AC3}" type="datetimeFigureOut">
              <a:rPr lang="en-US" smtClean="0"/>
              <a:t>8/29/2022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4D75C-59D2-244B-913E-2AEDE4C48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1DB27-0178-0346-833E-FF789EB7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E8E3-F2B3-1B47-95E5-F5329BEC250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67D42162-4104-1246-AE1A-69ECFBF8F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0F2AA527-76F7-6143-BD7C-D68275E371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19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434E-798D-0446-B1CB-DA91B0F9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306DC-94D9-704A-B10C-2763CD8E2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DD70D-ABD6-1A40-8962-54B59DC93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EDE56-A5F5-344F-A5B5-AF43C9F64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61539-8A96-C746-8003-C6AF9BDCB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0CD59-6468-EB47-B570-376F0CFE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8AD-329C-FE41-8086-79D74AB85AC3}" type="datetimeFigureOut">
              <a:rPr lang="en-US" smtClean="0"/>
              <a:t>8/29/2022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5B335C-55FD-C74D-9D80-75D4AAD96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5F3C5-FE43-4546-A3DB-8077E9C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E8E3-F2B3-1B47-95E5-F5329BEC250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32E4A0B-B023-8841-B955-99326CA80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2C85DA7-628F-B34B-A6D0-079928D1A2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83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92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2C3FD-B97F-9242-A8A1-00ED6A0A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CBF448-CE7C-4F49-B10B-97EAAD692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8AD-329C-FE41-8086-79D74AB85AC3}" type="datetimeFigureOut">
              <a:rPr lang="en-US" smtClean="0"/>
              <a:t>8/29/2022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5389D-EB17-764D-8793-86F1B0F9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9A256-D163-024E-9865-DDE342AE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E8E3-F2B3-1B47-95E5-F5329BEC250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A316B34-15AB-4544-9D1A-023E063FFF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56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7562F2-8886-0840-8B5D-99062D5E7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8AD-329C-FE41-8086-79D74AB85AC3}" type="datetimeFigureOut">
              <a:rPr lang="en-US" smtClean="0"/>
              <a:t>8/29/2022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173805-0307-BB44-B76E-F4E8529D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A9C49-977E-8945-BFC9-C3AF1141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E8E3-F2B3-1B47-95E5-F5329BEC250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977EF4E-5EC0-784B-9D07-FCFD1D5F6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5"/>
            <a:ext cx="12175067" cy="6848475"/>
          </a:xfrm>
          <a:prstGeom prst="rect">
            <a:avLst/>
          </a:prstGeom>
        </p:spPr>
      </p:pic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FCA61BF-E178-6D44-A694-A39F32DED7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07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3C7F-1474-7F43-A220-4C9B494F8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6FA45-7318-8F46-9FB3-9964FB33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48BBC-BCC0-CF43-AD93-2D77AF1CB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82095-54FC-E64C-8A18-DCA636FE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8AD-329C-FE41-8086-79D74AB85AC3}" type="datetimeFigureOut">
              <a:rPr lang="en-US" smtClean="0"/>
              <a:t>8/29/2022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91714-6C74-9142-B2C8-AA66F79F7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82ED3-DB12-EE49-A916-A3ED9FFC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E8E3-F2B3-1B47-95E5-F5329BEC250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CD272DF7-14BF-0E46-A7B0-F9656A2CB6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97"/>
            <a:ext cx="12174583" cy="68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25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0CE0B-20CD-2845-9E86-0428AD578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A61C35-2748-8F4A-A97E-27B7EE2991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58769-CF5F-0149-A24B-ABB5A9110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B7D90-AD56-B54D-9E56-B83EFF2D5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8AD-329C-FE41-8086-79D74AB85AC3}" type="datetimeFigureOut">
              <a:rPr lang="en-US" smtClean="0"/>
              <a:t>8/29/2022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426EC-638B-EB47-8AB8-ACEC26EEB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F96D6-4D72-7B45-8BCC-F88430417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E8E3-F2B3-1B47-95E5-F5329BEC250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A22DD678-157D-6C4A-B27B-81907372B3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8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E163045-00FE-2C41-9683-F8E10EA382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4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D1F94-8296-A244-9A6E-EE8C77302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BC435-1E1C-2D4A-92E0-10AAF6C3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8AD-329C-FE41-8086-79D74AB85AC3}" type="datetimeFigureOut">
              <a:rPr lang="en-US" smtClean="0"/>
              <a:t>8/29/2022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849CC-AA77-8943-B307-78CF5B17A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0A0928-AFFD-B641-A3F0-D706E657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E8E3-F2B3-1B47-95E5-F5329BEC250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3A4050F-EDC6-4746-A33B-6B5FFA819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-7144"/>
            <a:ext cx="12204700" cy="68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82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33287828-A198-9F4B-938F-570F8134F3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245"/>
            <a:ext cx="12213771" cy="687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2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72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2F41A94-3EB4-B443-B160-D34E2BCDCA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0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4C2E86A-563D-1A48-A7C6-B45749B630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5A1395C-7F84-F549-964D-7570A80BA1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91156DC-0DBA-8B4F-9551-D8C271C6F4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4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E046241-8216-5243-AF1A-CCB5A7BDD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514" y="8164"/>
            <a:ext cx="12206514" cy="6866164"/>
          </a:xfrm>
          <a:prstGeom prst="rect">
            <a:avLst/>
          </a:prstGeom>
        </p:spPr>
      </p:pic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28F4369-0420-204F-BA29-358F45607D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1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A19DD8-4694-4E4F-8A23-BC0A46797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FB35F6-0ADD-894D-8536-640B1468C6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9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73C08F-E6D0-0C46-BBA5-8326778B7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A55EF-C0E7-8A42-A624-066C21AC0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4FDDE-59A0-E24B-A0ED-38D2764FA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528AD-329C-FE41-8086-79D74AB85AC3}" type="datetimeFigureOut">
              <a:rPr lang="en-US" smtClean="0"/>
              <a:t>8/29/2022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A4C44-5134-2B4A-A5E6-27AB0F8B8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D96AA-5728-044C-A409-E9E9C1BCB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FE8E3-F2B3-1B47-95E5-F5329BEC2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8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25036-0401-2627-84B0-75B2ECE4E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Mid-Year Incentive Requirements #1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ED4C25-9143-4EF1-92F3-1E39908C8C44}"/>
              </a:ext>
            </a:extLst>
          </p:cNvPr>
          <p:cNvSpPr txBox="1"/>
          <p:nvPr/>
        </p:nvSpPr>
        <p:spPr>
          <a:xfrm>
            <a:off x="3041029" y="322148"/>
            <a:ext cx="10626213" cy="123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Indiana</a:t>
            </a:r>
            <a:r>
              <a:rPr kumimoji="0" lang="en-US" sz="44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450" b="0" i="0" u="none" strike="noStrike" kern="1200" cap="none" spc="0" normalizeH="0" baseline="0" noProof="0" dirty="0">
                <a:ln>
                  <a:noFill/>
                </a:ln>
                <a:solidFill>
                  <a:srgbClr val="73AC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ADULT EDUCATION</a:t>
            </a:r>
            <a:b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Basic Skills. High School Equivalency. Short-term Training. Certifications and More.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177AB-6171-53C0-50A3-B9AF1CE2DDAA}"/>
              </a:ext>
            </a:extLst>
          </p:cNvPr>
          <p:cNvSpPr txBox="1"/>
          <p:nvPr/>
        </p:nvSpPr>
        <p:spPr>
          <a:xfrm>
            <a:off x="-1642188" y="2151727"/>
            <a:ext cx="683000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3AC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Mid-Year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3AC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Incentive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Achieving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Performance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Outcomes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AC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PY 2022-23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3AC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4A8EF-13CA-83E5-FD99-D3FA3A9208F6}"/>
              </a:ext>
            </a:extLst>
          </p:cNvPr>
          <p:cNvSpPr txBox="1"/>
          <p:nvPr/>
        </p:nvSpPr>
        <p:spPr>
          <a:xfrm>
            <a:off x="6096000" y="1813174"/>
            <a:ext cx="39499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73AC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#1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AEF91-FF1A-89C3-1BB0-2A0860598020}"/>
              </a:ext>
            </a:extLst>
          </p:cNvPr>
          <p:cNvSpPr txBox="1"/>
          <p:nvPr/>
        </p:nvSpPr>
        <p:spPr>
          <a:xfrm>
            <a:off x="6096000" y="3121577"/>
            <a:ext cx="394996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REQUIREMENTS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Grantees will receive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3AC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mid-year performance incentive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for achieving a minimum of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percent on NRS Table 4, Column J, by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3AC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12.31.2022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62A27C-DBB3-5405-D7A8-F2B45B221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654351" y="2780522"/>
            <a:ext cx="0" cy="23886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872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3BA9C-792E-2538-4949-91FDF6C6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Mid-Year Incentive Requirements #2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ED4C25-9143-4EF1-92F3-1E39908C8C44}"/>
              </a:ext>
            </a:extLst>
          </p:cNvPr>
          <p:cNvSpPr txBox="1"/>
          <p:nvPr/>
        </p:nvSpPr>
        <p:spPr>
          <a:xfrm>
            <a:off x="3041029" y="322148"/>
            <a:ext cx="10626213" cy="123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Indiana</a:t>
            </a:r>
            <a:r>
              <a:rPr kumimoji="0" lang="en-US" sz="44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450" b="0" i="0" u="none" strike="noStrike" kern="1200" cap="none" spc="0" normalizeH="0" baseline="0" noProof="0" dirty="0">
                <a:ln>
                  <a:noFill/>
                </a:ln>
                <a:solidFill>
                  <a:srgbClr val="73AC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ADULT EDUCATION</a:t>
            </a:r>
            <a:b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Basic Skills. High School Equivalency. Short-term Training. Certifications and More.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177AB-6171-53C0-50A3-B9AF1CE2DDAA}"/>
              </a:ext>
            </a:extLst>
          </p:cNvPr>
          <p:cNvSpPr txBox="1"/>
          <p:nvPr/>
        </p:nvSpPr>
        <p:spPr>
          <a:xfrm>
            <a:off x="-1642188" y="2151727"/>
            <a:ext cx="683000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3AC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Mid-Year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3AC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Incentive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Achieving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Performance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Outcomes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AC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PY 2022-23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3AC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4A8EF-13CA-83E5-FD99-D3FA3A9208F6}"/>
              </a:ext>
            </a:extLst>
          </p:cNvPr>
          <p:cNvSpPr txBox="1"/>
          <p:nvPr/>
        </p:nvSpPr>
        <p:spPr>
          <a:xfrm>
            <a:off x="6095999" y="1800199"/>
            <a:ext cx="39499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73AC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#2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AEF91-FF1A-89C3-1BB0-2A0860598020}"/>
              </a:ext>
            </a:extLst>
          </p:cNvPr>
          <p:cNvSpPr txBox="1"/>
          <p:nvPr/>
        </p:nvSpPr>
        <p:spPr>
          <a:xfrm>
            <a:off x="6120883" y="3102915"/>
            <a:ext cx="409302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REQUIREMENTS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Grantees will receive a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3AC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mid-year performance incentive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for meeting and/or exceeding an enrollment goal by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12.31.2022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62A27C-DBB3-5405-D7A8-F2B45B221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654351" y="2780522"/>
            <a:ext cx="0" cy="23886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72771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112</Words>
  <Application>Microsoft Office PowerPoint</Application>
  <PresentationFormat>Widescreen</PresentationFormat>
  <Paragraphs>27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Segoe Print</vt:lpstr>
      <vt:lpstr>1_Office Theme</vt:lpstr>
      <vt:lpstr>Mid-Year Incentive Requirements #1</vt:lpstr>
      <vt:lpstr>Mid-Year Incentive Requirements #2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Adult Education PY 22 Mid Year Incentive Goals</dc:title>
  <dc:creator/>
  <cp:lastModifiedBy>Matthew Hetzel</cp:lastModifiedBy>
  <cp:revision>4</cp:revision>
  <dcterms:created xsi:type="dcterms:W3CDTF">2022-08-25T18:50:30Z</dcterms:created>
  <dcterms:modified xsi:type="dcterms:W3CDTF">2022-08-29T18:07:13Z</dcterms:modified>
</cp:coreProperties>
</file>